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9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0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9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9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5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7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E55AA-960F-431F-B057-060D213EFDCC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3376-2279-4C48-9909-84AF298D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31" y="0"/>
            <a:ext cx="8856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3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Hiroyuki Utsugi</dc:creator>
  <cp:lastModifiedBy>Hiroyuki Utsugi</cp:lastModifiedBy>
  <cp:revision>1</cp:revision>
  <dcterms:created xsi:type="dcterms:W3CDTF">2016-03-25T02:29:10Z</dcterms:created>
  <dcterms:modified xsi:type="dcterms:W3CDTF">2016-03-25T02:30:17Z</dcterms:modified>
</cp:coreProperties>
</file>